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75" r:id="rId12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EFFCD"/>
    <a:srgbClr val="FF00FF"/>
    <a:srgbClr val="FFFF00"/>
    <a:srgbClr val="00FF00"/>
    <a:srgbClr val="FF0000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99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522" y="-114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685" cy="50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048" eaLnBrk="0" hangingPunct="0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80" y="0"/>
            <a:ext cx="2979685" cy="50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048" eaLnBrk="0" hangingPunct="0">
              <a:defRPr sz="1300"/>
            </a:lvl1pPr>
          </a:lstStyle>
          <a:p>
            <a:fld id="{445C5722-E8EC-452D-AF3E-0969CE71A399}" type="datetimeFigureOut">
              <a:rPr lang="pt-BR"/>
              <a:pPr/>
              <a:t>10/04/2013</a:t>
            </a:fld>
            <a:endParaRPr lang="pt-B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8970"/>
            <a:ext cx="2979685" cy="50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048" eaLnBrk="0" hangingPunct="0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80" y="9498970"/>
            <a:ext cx="2979685" cy="50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048" eaLnBrk="0" hangingPunct="0">
              <a:defRPr sz="1300"/>
            </a:lvl1pPr>
          </a:lstStyle>
          <a:p>
            <a:fld id="{739BE84B-B622-4231-8123-FA695DF73181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9685" cy="5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048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3895780" y="0"/>
            <a:ext cx="2979685" cy="5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048">
              <a:defRPr sz="1300">
                <a:latin typeface="Calibri" pitchFamily="34" charset="0"/>
              </a:defRPr>
            </a:lvl1pPr>
          </a:lstStyle>
          <a:p>
            <a:fld id="{CEF3B8B7-8D9C-4144-A073-591728EFE48D}" type="datetimeFigureOut">
              <a:rPr lang="pt-BR"/>
              <a:pPr/>
              <a:t>10/04/2013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2212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687864" y="4750277"/>
            <a:ext cx="5501323" cy="450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498970"/>
            <a:ext cx="2979685" cy="5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048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3895780" y="9498970"/>
            <a:ext cx="2979685" cy="5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048">
              <a:defRPr sz="1300">
                <a:latin typeface="Calibri" pitchFamily="34" charset="0"/>
              </a:defRPr>
            </a:lvl1pPr>
          </a:lstStyle>
          <a:p>
            <a:fld id="{D13A062C-653C-4B73-9E73-EC609CF0596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781300"/>
            <a:ext cx="8229600" cy="3743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AC964-B8D4-4B7C-99FC-7D3B3BFAB8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85786" y="1560032"/>
            <a:ext cx="741511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800" b="1" dirty="0" smtClean="0"/>
          </a:p>
          <a:p>
            <a:endParaRPr lang="pt-BR" sz="2800" b="1" dirty="0" smtClean="0"/>
          </a:p>
          <a:p>
            <a:pPr algn="ctr"/>
            <a:r>
              <a:rPr lang="pt-BR" sz="3200" b="1" u="sng" dirty="0" smtClean="0"/>
              <a:t>FAZENDO O SEU </a:t>
            </a:r>
            <a:r>
              <a:rPr lang="pt-BR" sz="3200" b="1" u="sng" dirty="0" err="1" smtClean="0"/>
              <a:t>TCC</a:t>
            </a:r>
            <a:endParaRPr lang="pt-BR" sz="3200" b="1" u="sng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1534057"/>
            <a:ext cx="7991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Universidade Federal de Santa Catarina</a:t>
            </a:r>
          </a:p>
          <a:p>
            <a:pPr algn="ctr"/>
            <a:r>
              <a:rPr lang="pt-BR" sz="2000" b="1" dirty="0"/>
              <a:t>Centro Sócio-Econômico</a:t>
            </a:r>
          </a:p>
          <a:p>
            <a:pPr algn="ctr"/>
            <a:r>
              <a:rPr lang="pt-BR" sz="2000" b="1" dirty="0"/>
              <a:t>Departamento de Ciências da Administração </a:t>
            </a:r>
            <a:endParaRPr lang="pt-BR" sz="2000" b="1" dirty="0" smtClean="0"/>
          </a:p>
          <a:p>
            <a:pPr algn="ctr"/>
            <a:r>
              <a:rPr lang="pt-BR" sz="2000" b="1" dirty="0" err="1" smtClean="0"/>
              <a:t>PNAP</a:t>
            </a:r>
            <a:endParaRPr lang="pt-BR" sz="2000" b="1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85786" y="3143248"/>
            <a:ext cx="792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2800" b="1" dirty="0" smtClean="0"/>
              <a:t>Metodologia </a:t>
            </a:r>
            <a:r>
              <a:rPr lang="pt-BR" sz="2800" b="1" dirty="0"/>
              <a:t>do trabalho científico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8596" y="3786190"/>
            <a:ext cx="8424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2800" b="1" dirty="0"/>
              <a:t>Professora: Alessandra de Linhares </a:t>
            </a:r>
            <a:r>
              <a:rPr lang="pt-BR" sz="2800" b="1" dirty="0" err="1" smtClean="0"/>
              <a:t>Jacobsen</a:t>
            </a:r>
            <a:endParaRPr lang="pt-BR" sz="2800" b="1" dirty="0" smtClean="0"/>
          </a:p>
          <a:p>
            <a:pPr algn="ctr"/>
            <a:r>
              <a:rPr lang="pt-BR" sz="2800" b="1" dirty="0" smtClean="0"/>
              <a:t>Professor: Mário de Souza Almeida</a:t>
            </a:r>
            <a:r>
              <a:rPr lang="pt-BR" dirty="0" smtClean="0"/>
              <a:t>    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38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95413"/>
            <a:ext cx="8715435" cy="48196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63713" y="2276475"/>
            <a:ext cx="5473700" cy="1397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mtClean="0"/>
              <a:t>Agradeço a atenção</a:t>
            </a:r>
          </a:p>
          <a:p>
            <a:pPr algn="ctr">
              <a:buFont typeface="Arial" charset="0"/>
              <a:buNone/>
            </a:pPr>
            <a:r>
              <a:rPr lang="pt-BR" smtClean="0"/>
              <a:t>Profa. Alessandra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9438" y="1000108"/>
            <a:ext cx="6608710" cy="535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14489"/>
            <a:ext cx="6429420" cy="500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643183"/>
            <a:ext cx="7715304" cy="7858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3929066"/>
            <a:ext cx="6072230" cy="1976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E, NÃO SE ESQUEÇAM.....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8601773" cy="3143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1285860"/>
            <a:ext cx="8676849" cy="185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357158" y="3214686"/>
            <a:ext cx="8572560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Por exemplo , se o objetivo geral  é: “Analisar fatores que interferem na implantação de Sistemas de Informação na Organização X”, então precisamos ter teoria sobre: Sistemas de Informação, Implantação de Sistemas de Informação, Fatores intervenientes na implantação de SI. </a:t>
            </a:r>
          </a:p>
          <a:p>
            <a:pPr>
              <a:spcBef>
                <a:spcPts val="1200"/>
              </a:spcBef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=&gt; As fontes citadas neste capítulo (2 FUNDAMENTAÇÃO TEÓRICA) podem ser da Internet, de artigos, de periódicos, de documentos (como leis ou documentos da empresa), de livros, de monografias, teses ou dissertações.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8388862" cy="1428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530261" cy="34290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8602534" cy="3286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4949"/>
            <a:ext cx="8501122" cy="46386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76363"/>
            <a:ext cx="8286808" cy="49815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135</Words>
  <Application>Microsoft Office PowerPoint</Application>
  <PresentationFormat>Apresentação na tela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E, NÃO SE ESQUEÇAM.....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thesta</dc:creator>
  <cp:lastModifiedBy>Maria Aparecida</cp:lastModifiedBy>
  <cp:revision>562</cp:revision>
  <dcterms:created xsi:type="dcterms:W3CDTF">2009-10-28T18:28:43Z</dcterms:created>
  <dcterms:modified xsi:type="dcterms:W3CDTF">2013-04-10T16:35:36Z</dcterms:modified>
</cp:coreProperties>
</file>